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5" r:id="rId4"/>
    <p:sldId id="263" r:id="rId5"/>
    <p:sldId id="258" r:id="rId6"/>
    <p:sldId id="259" r:id="rId7"/>
    <p:sldId id="260" r:id="rId8"/>
    <p:sldId id="261" r:id="rId9"/>
    <p:sldId id="266" r:id="rId17"/>
    <p:sldId id="264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33" d="100"/>
          <a:sy n="33" d="100"/>
        </p:scale>
        <p:origin x="6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22BCE-CBD6-4B81-9955-C91303A8DA40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28BBD-0502-4CA1-B96B-D2E843747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49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curity.googleblog.com/2024/06/sustaining-digital-certificate-security.html" TargetMode="External"/><Relationship Id="rId3" Type="http://schemas.openxmlformats.org/officeDocument/2006/relationships/hyperlink" Target="https://letsencrypt.org/" TargetMode="External"/><Relationship Id="rId4" Type="http://schemas.openxmlformats.org/officeDocument/2006/relationships/hyperlink" Target="https://cabforum.org/2025/04/11/ballot-sc081v3-introduce-schedule-of-reducing-validity-and-data-reuse-periods/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curity.googleblog.com/2024/06/sustaining-digital-certificate-security.html" TargetMode="External"/><Relationship Id="rId3" Type="http://schemas.openxmlformats.org/officeDocument/2006/relationships/hyperlink" Target="https://cabforum.org/2025/04/11/ballot-sc081v3-introduce-schedule-of-reducing-validity-and-data-reuse-periods/" TargetMode="External"/><Relationship Id="rId4" Type="http://schemas.openxmlformats.org/officeDocument/2006/relationships/hyperlink" Target="https://letsencrypt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Week 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Web security, Browsers, VPN, HTTP/HTTPS certificates</a:t>
            </a:r>
          </a:p>
        </p:txBody>
      </p:sp>
    </p:spTree>
    <p:extLst>
      <p:ext uri="{BB962C8B-B14F-4D97-AF65-F5344CB8AC3E}">
        <p14:creationId xmlns:p14="http://schemas.microsoft.com/office/powerpoint/2010/main" val="3194330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Hacking a Web 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Injections</a:t>
            </a:r>
          </a:p>
          <a:p>
            <a:pPr lvl="1"/>
            <a:r>
              <a:rPr lang="en-US" dirty="0"/>
              <a:t>SQL</a:t>
            </a:r>
          </a:p>
          <a:p>
            <a:pPr lvl="1"/>
            <a:r>
              <a:rPr lang="en-US" dirty="0"/>
              <a:t>HTML</a:t>
            </a:r>
          </a:p>
          <a:p>
            <a:pPr lvl="1"/>
            <a:r>
              <a:rPr lang="en-US" dirty="0"/>
              <a:t>JavaScript</a:t>
            </a:r>
          </a:p>
          <a:p>
            <a:r>
              <a:rPr lang="en-US" dirty="0"/>
              <a:t>Leaking Data</a:t>
            </a:r>
          </a:p>
          <a:p>
            <a:r>
              <a:rPr lang="en-US" dirty="0"/>
              <a:t>Defacing</a:t>
            </a:r>
          </a:p>
        </p:txBody>
      </p:sp>
      <p:pic>
        <p:nvPicPr>
          <p:cNvPr id="4" name="Picture 3" descr="Hacking websites, so hot right now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582" y="1638813"/>
            <a:ext cx="5905500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36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E12F2-5F67-DA4B-B77B-BF227F054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SQL Injection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830B5-330E-7045-A1F0-658715874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https://www.youtube.com/watch?v=PB7hWlqTSqs&amp;t=568s</a:t>
            </a:r>
          </a:p>
        </p:txBody>
      </p:sp>
    </p:spTree>
    <p:extLst>
      <p:ext uri="{BB962C8B-B14F-4D97-AF65-F5344CB8AC3E}">
        <p14:creationId xmlns:p14="http://schemas.microsoft.com/office/powerpoint/2010/main" val="685363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Protecting a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Updating</a:t>
            </a:r>
          </a:p>
          <a:p>
            <a:r>
              <a:rPr lang="en-US" dirty="0"/>
              <a:t>Frameworks</a:t>
            </a:r>
          </a:p>
          <a:p>
            <a:r>
              <a:rPr lang="en-US" dirty="0"/>
              <a:t>Apps (</a:t>
            </a:r>
            <a:r>
              <a:rPr lang="en-US" dirty="0" err="1"/>
              <a:t>WordPress</a:t>
            </a:r>
            <a:r>
              <a:rPr lang="en-US" dirty="0"/>
              <a:t>) and </a:t>
            </a:r>
            <a:r>
              <a:rPr lang="en-US" dirty="0" err="1"/>
              <a:t>addons</a:t>
            </a:r>
            <a:endParaRPr lang="en-US" dirty="0"/>
          </a:p>
          <a:p>
            <a:r>
              <a:rPr lang="en-US" dirty="0"/>
              <a:t>Securing pages and uploads</a:t>
            </a:r>
          </a:p>
          <a:p>
            <a:r>
              <a:rPr lang="en-US" dirty="0"/>
              <a:t>Inputs and files</a:t>
            </a:r>
          </a:p>
        </p:txBody>
      </p:sp>
      <p:pic>
        <p:nvPicPr>
          <p:cNvPr id="4" name="Picture 3" descr="Willy Wonka meme So your wordpress website was hacked? Tell e all about the backup service you don't have. 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4574" y="3957271"/>
            <a:ext cx="224790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327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 side attacks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Sniffing</a:t>
            </a:r>
          </a:p>
          <a:p>
            <a:r>
              <a:rPr lang="en-US" dirty="0"/>
              <a:t>Tracking cookies</a:t>
            </a:r>
          </a:p>
          <a:p>
            <a:pPr lvl="1"/>
            <a:r>
              <a:rPr lang="en-US" dirty="0" err="1"/>
              <a:t>Supercookies</a:t>
            </a:r>
            <a:endParaRPr lang="en-US" dirty="0"/>
          </a:p>
          <a:p>
            <a:r>
              <a:rPr lang="en-US" dirty="0"/>
              <a:t>Browser Fingerprinting</a:t>
            </a:r>
          </a:p>
        </p:txBody>
      </p:sp>
      <p:pic>
        <p:nvPicPr>
          <p:cNvPr id="4" name="Picture 3" descr="The matrix meme What if I told you finding someone signed into facebook and posting as them isn't hacking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184" y="2152356"/>
            <a:ext cx="4997097" cy="424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05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 side defense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Browser settings</a:t>
            </a:r>
          </a:p>
          <a:p>
            <a:r>
              <a:rPr lang="en-US" dirty="0"/>
              <a:t>Privacy Mode</a:t>
            </a:r>
          </a:p>
          <a:p>
            <a:r>
              <a:rPr lang="en-US" dirty="0"/>
              <a:t>TOR</a:t>
            </a:r>
          </a:p>
          <a:p>
            <a:r>
              <a:rPr lang="en-US" dirty="0"/>
              <a:t>HTTPS always</a:t>
            </a:r>
          </a:p>
          <a:p>
            <a:r>
              <a:rPr lang="en-US" dirty="0"/>
              <a:t>Blocking cookies</a:t>
            </a:r>
          </a:p>
          <a:p>
            <a:r>
              <a:rPr lang="en-US" dirty="0"/>
              <a:t>Blocking JavaScript</a:t>
            </a:r>
          </a:p>
        </p:txBody>
      </p:sp>
    </p:spTree>
    <p:extLst>
      <p:ext uri="{BB962C8B-B14F-4D97-AF65-F5344CB8AC3E}">
        <p14:creationId xmlns:p14="http://schemas.microsoft.com/office/powerpoint/2010/main" val="3432433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 and certificates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</a:t>
            </a:r>
            <a:r>
              <a:rPr lang="en-US"/>
              <a:t>is HTTPS?</a:t>
            </a:r>
            <a:endParaRPr lang="en-US" dirty="0"/>
          </a:p>
          <a:p>
            <a:r>
              <a:rPr lang="en-US" dirty="0"/>
              <a:t>What is a certificate?</a:t>
            </a:r>
          </a:p>
        </p:txBody>
      </p:sp>
      <p:pic>
        <p:nvPicPr>
          <p:cNvPr id="4" name="Picture 3" descr="PKI team, we'll find you and revoke you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4590" y="2086633"/>
            <a:ext cx="4161766" cy="416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301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Certificate authorities</a:t>
            </a:r>
          </a:p>
          <a:p>
            <a:pPr lvl="1"/>
            <a:r>
              <a:rPr lang="en-US"/>
              <a:t>For profit</a:t>
            </a:r>
          </a:p>
          <a:p>
            <a:pPr lvl="1"/>
            <a:r>
              <a:rPr lang="en-US"/>
              <a:t>Non-profit</a:t>
            </a:r>
            <a:endParaRPr lang="en-US" dirty="0"/>
          </a:p>
          <a:p>
            <a:r>
              <a:rPr lang="en-US"/>
              <a:t>Authenticating users</a:t>
            </a:r>
          </a:p>
          <a:p>
            <a:r>
              <a:rPr lang="en-US"/>
              <a:t>Trusted certificates</a:t>
            </a:r>
          </a:p>
          <a:p>
            <a:r>
              <a:rPr lang="en-US"/>
              <a:t>DigiNotar </a:t>
            </a:r>
          </a:p>
          <a:p>
            <a:r>
              <a:rPr lang="en-US"/>
              <a:t>Comodo</a:t>
            </a:r>
          </a:p>
          <a:p>
            <a:r>
              <a:rPr lang="en-US"/>
              <a:t>Revocation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905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sign 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Reduce password fatigue</a:t>
            </a:r>
          </a:p>
          <a:p>
            <a:r>
              <a:rPr lang="en-US" dirty="0"/>
              <a:t>Reduce IT costs and time spent doing authentication</a:t>
            </a:r>
          </a:p>
          <a:p>
            <a:r>
              <a:rPr lang="en-US" dirty="0"/>
              <a:t>“Keys to the Castle”</a:t>
            </a:r>
          </a:p>
          <a:p>
            <a:r>
              <a:rPr lang="en-US" dirty="0"/>
              <a:t>Should include 2 factor authentication</a:t>
            </a:r>
          </a:p>
          <a:p>
            <a:r>
              <a:rPr lang="en-US" dirty="0"/>
              <a:t>Censorship in other countries blocking the 3</a:t>
            </a:r>
            <a:r>
              <a:rPr lang="en-US" baseline="30000" dirty="0"/>
              <a:t>rd</a:t>
            </a:r>
            <a:r>
              <a:rPr lang="en-US" dirty="0"/>
              <a:t> party</a:t>
            </a:r>
          </a:p>
        </p:txBody>
      </p:sp>
      <p:pic>
        <p:nvPicPr>
          <p:cNvPr id="4" name="Picture 3" descr="Minion says &quot;Ask me about my single sign on&quot;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0449" y="3895843"/>
            <a:ext cx="3818792" cy="255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963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VPN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 VPN?</a:t>
            </a:r>
          </a:p>
          <a:p>
            <a:r>
              <a:rPr lang="en-US" dirty="0"/>
              <a:t>Why would we want one for business?</a:t>
            </a:r>
          </a:p>
          <a:p>
            <a:r>
              <a:rPr lang="en-US" dirty="0"/>
              <a:t>What about for a consumer?</a:t>
            </a:r>
          </a:p>
          <a:p>
            <a:r>
              <a:rPr lang="en-US" dirty="0"/>
              <a:t>What are some risks of a VPN?</a:t>
            </a:r>
          </a:p>
          <a:p>
            <a:r>
              <a:rPr lang="en-US" dirty="0"/>
              <a:t>What are some less known benefits of a VPN?</a:t>
            </a:r>
          </a:p>
        </p:txBody>
      </p:sp>
      <p:pic>
        <p:nvPicPr>
          <p:cNvPr id="4" name="Picture 3" descr="Austin Powers says &quot;You don't use a VPN at a public hotspot? You really do like to live dangerously.&quot;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450" y="3564988"/>
            <a:ext cx="457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853766"/>
      </p:ext>
    </p:extLst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Certificates in the News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sz="2000"/>
              <a:t>Entrust (2024): Chrome stopped trusting its certificates after years of compliance failures</a:t>
            </a:r>
          </a:p>
          <a:p>
            <a:pPr lvl="1"/>
            <a:r>
              <a:rPr sz="1600">
                <a:hlinkClick r:id="rId2"/>
              </a:rPr>
              <a:t>Source: Google Security Blog</a:t>
            </a:r>
          </a:p>
          <a:p>
            <a:pPr/>
            <a:r>
              <a:rPr sz="2000"/>
              <a:t>Shorter certificate lifetimes: 200 days from March 2026, and 47 days by 2029</a:t>
            </a:r>
          </a:p>
          <a:p>
            <a:pPr lvl="1"/>
            <a:r>
              <a:rPr sz="1600">
                <a:hlinkClick r:id="rId3"/>
              </a:rPr>
              <a:t>Source: CA/Browser Forum</a:t>
            </a:r>
          </a:p>
          <a:p>
            <a:pPr/>
            <a:r>
              <a:rPr sz="2000"/>
              <a:t>Short lifetimes mean renewals have to be automated, for example with Let's Encrypt</a:t>
            </a:r>
          </a:p>
          <a:p>
            <a:pPr lvl="1"/>
            <a:r>
              <a:rPr sz="1600">
                <a:hlinkClick r:id="rId4"/>
              </a:rPr>
              <a:t>Let's Encrypt</a:t>
            </a:r>
          </a:p>
        </p:txBody>
      </p:sp>
    </p:spTree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245</TotalTime>
  <Words>165</Words>
  <Application>Microsoft Office PowerPoint</Application>
  <PresentationFormat>Widescreen</PresentationFormat>
  <Paragraphs>53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Ion</vt:lpstr>
      <vt:lpstr>Week 9</vt:lpstr>
      <vt:lpstr>Hacking a Web Site</vt:lpstr>
      <vt:lpstr>SQL Injection video</vt:lpstr>
      <vt:lpstr>Protecting a website</vt:lpstr>
      <vt:lpstr>Client side attacks</vt:lpstr>
      <vt:lpstr>Client side defense</vt:lpstr>
      <vt:lpstr>HTTPS and certificates</vt:lpstr>
      <vt:lpstr>Certificates</vt:lpstr>
      <vt:lpstr>Single sign On</vt:lpstr>
      <vt:lpstr>VPN</vt:lpstr>
    </vt:vector>
  </TitlesOfParts>
  <Company>Northern Essex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Holden-Gouveia, Adrianna</dc:creator>
  <cp:lastModifiedBy>Adrianna Holden-Gouveia</cp:lastModifiedBy>
  <cp:revision>22</cp:revision>
  <dcterms:created xsi:type="dcterms:W3CDTF">2017-09-07T14:55:32Z</dcterms:created>
  <dcterms:modified xsi:type="dcterms:W3CDTF">2018-02-28T18:23:09Z</dcterms:modified>
</cp:coreProperties>
</file>